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46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6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52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8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1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1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8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7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99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6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29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73C2-437D-4529-A618-0DF37C6BB9CC}" type="datetimeFigureOut">
              <a:rPr lang="tr-TR" smtClean="0"/>
              <a:t>9.9.2014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A546-EFFA-4851-AEB2-0DE5B3147C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3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13"/>
            <a:ext cx="8280919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9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563"/>
            <a:ext cx="8208912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6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575"/>
            <a:ext cx="8208912" cy="674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8352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6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525"/>
            <a:ext cx="842493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16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142"/>
            <a:ext cx="7992888" cy="649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8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828091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4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679"/>
            <a:ext cx="7326466" cy="63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1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" y="332656"/>
            <a:ext cx="8648068" cy="598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6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991"/>
            <a:ext cx="7632847" cy="63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7" y="1196752"/>
            <a:ext cx="878072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1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7" y="620688"/>
            <a:ext cx="832447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3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Ekran Gösterisi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yavuz</dc:creator>
  <cp:lastModifiedBy>AdminPC</cp:lastModifiedBy>
  <cp:revision>5</cp:revision>
  <dcterms:created xsi:type="dcterms:W3CDTF">2011-04-27T08:38:59Z</dcterms:created>
  <dcterms:modified xsi:type="dcterms:W3CDTF">2014-09-09T03:07:45Z</dcterms:modified>
</cp:coreProperties>
</file>